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69"/>
    <p:restoredTop sz="95820"/>
  </p:normalViewPr>
  <p:slideViewPr>
    <p:cSldViewPr snapToObjects="1">
      <p:cViewPr>
        <p:scale>
          <a:sx n="71" d="100"/>
          <a:sy n="71" d="100"/>
        </p:scale>
        <p:origin x="728" y="952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3CC9-D238-3E40-83F6-0AF897E1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347F-861E-2C4D-8D70-3179DAEC71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3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20955</TotalTime>
  <Words>1682</Words>
  <Application>Microsoft Macintosh PowerPoint</Application>
  <PresentationFormat>Widescreen</PresentationFormat>
  <Paragraphs>260</Paragraphs>
  <Slides>44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Book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PowerPoint Presentation</vt:lpstr>
      <vt:lpstr>SR-TD vs STDP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171</cp:revision>
  <dcterms:created xsi:type="dcterms:W3CDTF">2021-04-13T14:31:56Z</dcterms:created>
  <dcterms:modified xsi:type="dcterms:W3CDTF">2021-06-05T16:31:41Z</dcterms:modified>
</cp:coreProperties>
</file>